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61" r:id="rId6"/>
    <p:sldId id="268" r:id="rId7"/>
    <p:sldId id="260" r:id="rId8"/>
    <p:sldId id="264" r:id="rId9"/>
    <p:sldId id="277" r:id="rId10"/>
    <p:sldId id="280" r:id="rId11"/>
    <p:sldId id="278" r:id="rId12"/>
    <p:sldId id="267" r:id="rId13"/>
    <p:sldId id="279" r:id="rId14"/>
    <p:sldId id="281" r:id="rId15"/>
    <p:sldId id="282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A51-0A6A-416A-98C9-B91F16EC4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D46F0-A1E6-41FC-B987-0E55FF8D4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5ABC-0BA2-4F04-BEC4-0DE97B3C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F618A-2F7A-4709-83F9-E4EB6B8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99CE6-DA68-476B-BDDD-507B6FB1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3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291-0B2A-4760-AADB-6138034B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F02DB-7D8F-4831-A4EF-27F98E15E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7E4E-B2A0-408A-891C-7D2C18AB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E87E6-33F5-4574-8512-7DBFFCF2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A4963-91C1-4749-A190-75B2973F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63310-F6CB-48A8-BCC7-178C704C5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100FF-EB38-4900-858A-EC987D26B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B554-FC17-460F-9369-2CF93789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168D5-1E93-4AAE-9FA1-EAA204B7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E364D-06B6-495B-A307-EB9CCBC8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966B-E129-4AFE-AC6C-C93396A5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434E9-B84A-481B-805A-5E3794032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BBA2-541B-4BC9-B86E-E7141DE1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BEF10-9BB8-472E-A92D-BEDC56FD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1A98-7586-4618-B27C-1B7BCFE6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708D-106C-4E0B-82B5-E0AFD054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5C2F-0001-4335-84DF-D6E749CDB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B10DB-D166-4011-8C3F-B21B4250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085D-006D-427D-A65C-468EF68D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5956-93E7-4559-AFB7-687D9C1A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6986-277A-4066-9CD3-F05E5543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DC622-95A9-41D1-A0BE-78E81A093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31D35-40D6-473D-9703-BD0E1902C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8A87C-13C3-4226-B0CF-8FC8C484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998AF-745E-46E4-B8D6-5F57D073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D42D6-F3F6-43FF-8FA1-7BB14ADF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1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9B82-0C37-4F93-8259-E7D2C283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88F6A-0270-4193-9109-7CFD79F1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09DA5-7102-4B7E-921A-6F47C2E5C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2F97A-47FC-4DB7-8EFB-99FFF69D0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A6657-872F-4DF0-AD5D-592158B39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318BA-FA0F-4A3F-B9E7-D0D44809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3C869-259B-4799-B6EC-52E75B41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0874A-C0E2-4A75-A4EB-BCEFB2C8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2532-7B2F-41F9-B37C-FCA6B20F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6184F-7957-4AF2-8B67-53BBB2C4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642CA-0C0E-40FA-AB38-31C4F722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C72F5-DF88-4EC7-86D7-C257FE3A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4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1CBAB-C592-4A09-8106-64D62A17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1290D-120B-4895-9B3C-F3EB76F8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AA1FC-99F1-415E-88EF-DC0030DE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3391-D1CD-4100-9630-0FB287D1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E4B57-5B98-4406-AF63-43F453CE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8B6EE-DC4F-4FD4-AC75-8BBC97DC7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87F79-CD99-4E89-B21D-38868898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A1D2F-3C77-4156-8E2D-A080CF8D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20D62-7B6B-4721-BA96-A4235C5A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5FF0-74ED-4867-8840-43BDC910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024C0-AABF-4B88-9034-A1F531F6D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F8C2-AA11-4F68-80B3-CBB4FB94C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3BDB1-8198-4BEC-8959-3AF93481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07EC7-1A9A-465B-A2EE-3690A8A6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3EFB6-3EEA-4EC1-B7C0-98399587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761B5-F83D-40E7-82A0-6933E9A7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2D75-990A-4F3A-9140-D428AE69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F2B03-015D-49EE-8A1F-7E7DA824D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F370-D9B5-402F-AFEE-D7821C96C0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0336B-2F88-45D1-AF8D-B393C9527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E2EB-5EAE-4F89-819A-C69ABB880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EC057-D9A7-468C-B130-A7B93186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65A63E2-C725-48DC-98DD-2C0FA6E8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E3D09C-1CAF-4C68-A349-C0A1A4C5244F}"/>
              </a:ext>
            </a:extLst>
          </p:cNvPr>
          <p:cNvSpPr/>
          <p:nvPr/>
        </p:nvSpPr>
        <p:spPr>
          <a:xfrm>
            <a:off x="4187881" y="175956"/>
            <a:ext cx="7529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Module Intenet Of Things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349B-590B-4477-92EB-E3F39BD9D4E0}"/>
              </a:ext>
            </a:extLst>
          </p:cNvPr>
          <p:cNvSpPr/>
          <p:nvPr/>
        </p:nvSpPr>
        <p:spPr>
          <a:xfrm>
            <a:off x="7186587" y="837289"/>
            <a:ext cx="4530536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Iwan Muttaqin</a:t>
            </a:r>
          </a:p>
          <a:p>
            <a:pPr algn="r"/>
            <a:r>
              <a:rPr lang="id-ID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www.interactiverobotics.club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6DB22-064D-483B-B1B6-DCCAFF1D1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" y="75288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1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59F0-F7F4-4FA7-9F0F-76935398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Merangkai Relay dengan Lampu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364D9-D2D2-4FAB-9D2B-9117D979252F}"/>
              </a:ext>
            </a:extLst>
          </p:cNvPr>
          <p:cNvGrpSpPr/>
          <p:nvPr/>
        </p:nvGrpSpPr>
        <p:grpSpPr>
          <a:xfrm>
            <a:off x="1924312" y="1388685"/>
            <a:ext cx="7412635" cy="4720377"/>
            <a:chOff x="1991424" y="1581631"/>
            <a:chExt cx="7412635" cy="4720377"/>
          </a:xfrm>
        </p:grpSpPr>
        <p:pic>
          <p:nvPicPr>
            <p:cNvPr id="5122" name="Picture 2" descr="ESP8266 NodeMCU Relay Module - Control AC Appliances (Web Server) | Random  Nerd Tutorials">
              <a:extLst>
                <a:ext uri="{FF2B5EF4-FFF2-40B4-BE49-F238E27FC236}">
                  <a16:creationId xmlns:a16="http://schemas.microsoft.com/office/drawing/2014/main" id="{16B46D8D-4E5E-4115-B4A1-FF1A32420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424" y="1581631"/>
              <a:ext cx="7412635" cy="472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8B710B-E2F5-4CA3-8FA6-EDA397BEC528}"/>
                </a:ext>
              </a:extLst>
            </p:cNvPr>
            <p:cNvSpPr/>
            <p:nvPr/>
          </p:nvSpPr>
          <p:spPr>
            <a:xfrm>
              <a:off x="5208514" y="2810312"/>
              <a:ext cx="1828800" cy="310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620CD6-3D61-4633-9BEC-83716ACBABE7}"/>
                </a:ext>
              </a:extLst>
            </p:cNvPr>
            <p:cNvSpPr/>
            <p:nvPr/>
          </p:nvSpPr>
          <p:spPr>
            <a:xfrm>
              <a:off x="5208513" y="2965508"/>
              <a:ext cx="1930517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7BD63-233C-4F0D-A779-3EA39CC2BBB7}"/>
                </a:ext>
              </a:extLst>
            </p:cNvPr>
            <p:cNvSpPr/>
            <p:nvPr/>
          </p:nvSpPr>
          <p:spPr>
            <a:xfrm>
              <a:off x="7096037" y="2965508"/>
              <a:ext cx="45719" cy="2390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2493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9EA4-A2CC-4071-BBDB-D078DEC7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Menghubungkan NodeMcu dengan Internet menggunakan protocol MQTT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4744BC-029B-498E-AFF0-A5ECA814270D}"/>
              </a:ext>
            </a:extLst>
          </p:cNvPr>
          <p:cNvSpPr txBox="1">
            <a:spLocks/>
          </p:cNvSpPr>
          <p:nvPr/>
        </p:nvSpPr>
        <p:spPr>
          <a:xfrm>
            <a:off x="303402" y="1828800"/>
            <a:ext cx="11585196" cy="14932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id-ID" dirty="0"/>
              <a:t>Install library </a:t>
            </a:r>
            <a:r>
              <a:rPr lang="id-ID" b="1" dirty="0"/>
              <a:t>PubsubClient.h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id-ID" dirty="0"/>
              <a:t>Masuk ke Menu </a:t>
            </a:r>
            <a:r>
              <a:rPr lang="id-ID" b="1" i="1" dirty="0"/>
              <a:t>sketch </a:t>
            </a:r>
            <a:r>
              <a:rPr lang="id-ID" dirty="0">
                <a:sym typeface="Wingdings" panose="05000000000000000000" pitchFamily="2" charset="2"/>
              </a:rPr>
              <a:t> </a:t>
            </a:r>
            <a:r>
              <a:rPr lang="id-ID" b="1" i="1" dirty="0">
                <a:sym typeface="Wingdings" panose="05000000000000000000" pitchFamily="2" charset="2"/>
              </a:rPr>
              <a:t>Include library  Manage Library  </a:t>
            </a:r>
            <a:r>
              <a:rPr lang="id-ID" i="1" dirty="0">
                <a:sym typeface="Wingdings" panose="05000000000000000000" pitchFamily="2" charset="2"/>
              </a:rPr>
              <a:t>Ketikan</a:t>
            </a:r>
            <a:r>
              <a:rPr lang="id-ID" b="1" i="1" dirty="0">
                <a:sym typeface="Wingdings" panose="05000000000000000000" pitchFamily="2" charset="2"/>
              </a:rPr>
              <a:t> pubsubclient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id-ID" dirty="0">
                <a:sym typeface="Wingdings" panose="05000000000000000000" pitchFamily="2" charset="2"/>
              </a:rPr>
              <a:t>Download Program di Github </a:t>
            </a:r>
            <a:r>
              <a:rPr lang="id-ID" b="1" i="1" dirty="0">
                <a:sym typeface="Wingdings" panose="05000000000000000000" pitchFamily="2" charset="2"/>
              </a:rPr>
              <a:t>(iwancilibur)</a:t>
            </a:r>
          </a:p>
          <a:p>
            <a:pPr marL="0" indent="0">
              <a:buNone/>
            </a:pPr>
            <a:endParaRPr lang="id-ID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E0BBB-3CA4-4522-A380-73381306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8" t="8930" r="1468" b="34679"/>
          <a:stretch/>
        </p:blipFill>
        <p:spPr>
          <a:xfrm>
            <a:off x="838200" y="3460153"/>
            <a:ext cx="9343937" cy="30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23AEA-C843-482A-A544-5DBE5BDA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94" y="63121"/>
            <a:ext cx="10515600" cy="132556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id-ID" dirty="0"/>
              <a:t>Kodular </a:t>
            </a:r>
            <a:r>
              <a:rPr lang="id-ID" sz="3600" dirty="0"/>
              <a:t>http://kodular.io/creator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39552-EFDD-484B-B0E5-35BFBECE1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" t="3180" b="14862"/>
          <a:stretch/>
        </p:blipFill>
        <p:spPr>
          <a:xfrm>
            <a:off x="142613" y="968929"/>
            <a:ext cx="11906774" cy="56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53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B3BF-C5AE-4912-AF23-55ECCD38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Membuat Aplikasi Kodular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CD9D-CE80-4148-8592-C22861889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1266169"/>
            <a:ext cx="10515600" cy="1118911"/>
          </a:xfrm>
        </p:spPr>
        <p:txBody>
          <a:bodyPr/>
          <a:lstStyle/>
          <a:p>
            <a:r>
              <a:rPr lang="id-ID" dirty="0"/>
              <a:t>Creat Project </a:t>
            </a:r>
          </a:p>
          <a:p>
            <a:r>
              <a:rPr lang="id-ID" dirty="0"/>
              <a:t>Isi nama project  </a:t>
            </a:r>
            <a:r>
              <a:rPr lang="id-ID" b="1" dirty="0"/>
              <a:t>“SMAN28IOT”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05721-1CDC-4699-81B9-A0A0B2325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" t="3490" b="13172"/>
          <a:stretch/>
        </p:blipFill>
        <p:spPr>
          <a:xfrm>
            <a:off x="1006679" y="2363090"/>
            <a:ext cx="8800051" cy="4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B3BF-C5AE-4912-AF23-55ECCD38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21"/>
            <a:ext cx="10515600" cy="1325563"/>
          </a:xfrm>
        </p:spPr>
        <p:txBody>
          <a:bodyPr/>
          <a:lstStyle/>
          <a:p>
            <a:r>
              <a:rPr lang="id-ID" dirty="0"/>
              <a:t>Membuat Aplikasi Kodular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CD9D-CE80-4148-8592-C22861889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12" y="1266169"/>
            <a:ext cx="10515600" cy="612965"/>
          </a:xfrm>
        </p:spPr>
        <p:txBody>
          <a:bodyPr/>
          <a:lstStyle/>
          <a:p>
            <a:r>
              <a:rPr lang="id-ID" dirty="0"/>
              <a:t>Import Library MQTT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A6E00-CB2F-4489-BAF5-A68E1A975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r="30986" b="48012"/>
          <a:stretch/>
        </p:blipFill>
        <p:spPr>
          <a:xfrm>
            <a:off x="1191238" y="2103539"/>
            <a:ext cx="10550120" cy="35973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6235B5-B502-447D-A76B-A159DBEDBC48}"/>
              </a:ext>
            </a:extLst>
          </p:cNvPr>
          <p:cNvSpPr/>
          <p:nvPr/>
        </p:nvSpPr>
        <p:spPr>
          <a:xfrm>
            <a:off x="1728132" y="2894202"/>
            <a:ext cx="2441196" cy="13002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925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B3BF-C5AE-4912-AF23-55ECCD38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21"/>
            <a:ext cx="10515600" cy="1325563"/>
          </a:xfrm>
        </p:spPr>
        <p:txBody>
          <a:bodyPr/>
          <a:lstStyle/>
          <a:p>
            <a:r>
              <a:rPr lang="id-ID" dirty="0"/>
              <a:t>Membuat Aplikasi Kodular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CD9D-CE80-4148-8592-C22861889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56" y="1388684"/>
            <a:ext cx="3858759" cy="4890781"/>
          </a:xfrm>
        </p:spPr>
        <p:txBody>
          <a:bodyPr>
            <a:normAutofit/>
          </a:bodyPr>
          <a:lstStyle/>
          <a:p>
            <a:r>
              <a:rPr lang="id-ID" dirty="0"/>
              <a:t>Masukan komponen</a:t>
            </a:r>
          </a:p>
          <a:p>
            <a:pPr marL="514350" indent="-514350">
              <a:buAutoNum type="arabicPeriod"/>
            </a:pPr>
            <a:r>
              <a:rPr lang="id-ID" dirty="0"/>
              <a:t>MQTT (1)</a:t>
            </a:r>
          </a:p>
          <a:p>
            <a:pPr marL="514350" indent="-514350">
              <a:buAutoNum type="arabicPeriod"/>
            </a:pPr>
            <a:r>
              <a:rPr lang="id-ID" dirty="0"/>
              <a:t>Label (4)</a:t>
            </a:r>
          </a:p>
          <a:p>
            <a:pPr marL="514350" indent="-514350">
              <a:buAutoNum type="arabicPeriod"/>
            </a:pPr>
            <a:r>
              <a:rPr lang="id-ID" dirty="0"/>
              <a:t>Button (2)</a:t>
            </a:r>
          </a:p>
          <a:p>
            <a:pPr marL="514350" indent="-514350">
              <a:buAutoNum type="arabicPeriod"/>
            </a:pPr>
            <a:r>
              <a:rPr lang="id-ID" dirty="0"/>
              <a:t>Clock (1)</a:t>
            </a:r>
          </a:p>
          <a:p>
            <a:pPr marL="514350" indent="-514350">
              <a:buAutoNum type="arabicPeriod"/>
            </a:pPr>
            <a:endParaRPr lang="id-ID" dirty="0"/>
          </a:p>
          <a:p>
            <a:pPr marL="0" indent="0">
              <a:buNone/>
            </a:pPr>
            <a:r>
              <a:rPr lang="id-ID" dirty="0"/>
              <a:t>Ikuti untuk merubah nama-nama Komponen</a:t>
            </a:r>
          </a:p>
          <a:p>
            <a:pPr marL="0" indent="0">
              <a:buNone/>
            </a:pPr>
            <a:endParaRPr lang="id-ID" dirty="0"/>
          </a:p>
          <a:p>
            <a:pPr marL="514350" indent="-514350">
              <a:buAutoNum type="arabicPeriod"/>
            </a:pPr>
            <a:endParaRPr lang="id-ID" dirty="0"/>
          </a:p>
          <a:p>
            <a:pPr marL="514350" indent="-514350">
              <a:buAutoNum type="arabicPeriod"/>
            </a:pP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7E1E0-9DCD-40ED-B85C-7E516FF77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8" t="18471" r="16193" b="33333"/>
          <a:stretch/>
        </p:blipFill>
        <p:spPr>
          <a:xfrm>
            <a:off x="3815419" y="1505824"/>
            <a:ext cx="7538381" cy="4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9ABB-EC56-44E4-B003-1570BB31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01" y="134224"/>
            <a:ext cx="10515600" cy="1325563"/>
          </a:xfrm>
        </p:spPr>
        <p:txBody>
          <a:bodyPr/>
          <a:lstStyle/>
          <a:p>
            <a:r>
              <a:rPr lang="id-ID" dirty="0"/>
              <a:t>Coding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9AB95-2983-42CD-BCBB-BC7023A8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t="18226" r="16158"/>
          <a:stretch/>
        </p:blipFill>
        <p:spPr>
          <a:xfrm>
            <a:off x="838201" y="1115736"/>
            <a:ext cx="8040880" cy="5608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CF461-5E28-4DC3-A899-F30BD54D3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15" t="22679" r="45748" b="10655"/>
          <a:stretch/>
        </p:blipFill>
        <p:spPr>
          <a:xfrm>
            <a:off x="8954581" y="1237659"/>
            <a:ext cx="3004546" cy="54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0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DB9989-68D2-4622-B07D-08A6314D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" y="204246"/>
            <a:ext cx="7264695" cy="5256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0D73C1-EEED-4DFC-9EB8-5CD8728018E2}"/>
              </a:ext>
            </a:extLst>
          </p:cNvPr>
          <p:cNvSpPr/>
          <p:nvPr/>
        </p:nvSpPr>
        <p:spPr>
          <a:xfrm>
            <a:off x="8519415" y="4640877"/>
            <a:ext cx="32592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d-ID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 OUT </a:t>
            </a:r>
          </a:p>
          <a:p>
            <a:pPr algn="r"/>
            <a:r>
              <a:rPr lang="id-ID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NODEMCU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8C0E6-48EB-4F39-9591-B95359C4750C}"/>
              </a:ext>
            </a:extLst>
          </p:cNvPr>
          <p:cNvSpPr txBox="1"/>
          <p:nvPr/>
        </p:nvSpPr>
        <p:spPr>
          <a:xfrm>
            <a:off x="6593747" y="775305"/>
            <a:ext cx="512567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NodeMCU adalah sebuah platform IoT yang bersifat </a:t>
            </a:r>
            <a:r>
              <a:rPr lang="id-ID" sz="20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opensource. 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Terdiri dari perangkat keras berupa </a:t>
            </a:r>
            <a:r>
              <a:rPr lang="id-ID" sz="20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System On Chip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ESP8266 dari ESP8266 buatan </a:t>
            </a:r>
            <a:r>
              <a:rPr lang="id-ID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Espressif System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Hardware ini Menggunakan bahasa pemrograman </a:t>
            </a:r>
            <a:r>
              <a:rPr lang="id-ID" sz="20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scripting 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Lua. Istilah NodeMCU secara </a:t>
            </a:r>
            <a:r>
              <a:rPr lang="id-ID" sz="20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default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sebenarnya mengacu pada firmware yang digunakan daripada </a:t>
            </a:r>
            <a:r>
              <a:rPr lang="id-ID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perangkat</a:t>
            </a:r>
            <a:r>
              <a:rPr lang="id-ID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keras development kit.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7808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8749-C807-4CC2-A1DC-BF28CC3F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Sensor DHT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3B13B-E549-475B-B385-5E6F939D2EED}"/>
              </a:ext>
            </a:extLst>
          </p:cNvPr>
          <p:cNvSpPr txBox="1"/>
          <p:nvPr/>
        </p:nvSpPr>
        <p:spPr>
          <a:xfrm>
            <a:off x="1134612" y="4768113"/>
            <a:ext cx="9360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Sensor DHT11</a:t>
            </a:r>
            <a:r>
              <a:rPr lang="id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adalah module </a:t>
            </a:r>
            <a:r>
              <a:rPr lang="id-ID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sensor</a:t>
            </a:r>
            <a:r>
              <a:rPr lang="id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yang berfungsi untuk mensensing objek suhu dan kelembaban yang memiliki output tegangan analog yang dapat diolah lebih lanjut menggunakan mikrokontroler. Module </a:t>
            </a:r>
            <a:r>
              <a:rPr lang="id-ID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sensor</a:t>
            </a:r>
            <a:r>
              <a:rPr lang="id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ini tergolong kedalam elemen resistif seperti perangkat pengukur suhu seperti contohnya yaitu NTC.</a:t>
            </a:r>
            <a:endParaRPr lang="id-ID" dirty="0"/>
          </a:p>
        </p:txBody>
      </p:sp>
      <p:pic>
        <p:nvPicPr>
          <p:cNvPr id="2050" name="Picture 2" descr="Sensor Suhu dan Kelembaban DHT11 dengan Arduino">
            <a:extLst>
              <a:ext uri="{FF2B5EF4-FFF2-40B4-BE49-F238E27FC236}">
                <a16:creationId xmlns:a16="http://schemas.microsoft.com/office/drawing/2014/main" id="{BDBB3509-C783-4699-B86D-C7B59BED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68" y="1456908"/>
            <a:ext cx="6622410" cy="33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3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DD87-D604-4FAB-8924-0F13B5B7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20AE5-D917-408D-B34E-6F313335D1CE}"/>
              </a:ext>
            </a:extLst>
          </p:cNvPr>
          <p:cNvSpPr txBox="1"/>
          <p:nvPr/>
        </p:nvSpPr>
        <p:spPr>
          <a:xfrm>
            <a:off x="908107" y="4537850"/>
            <a:ext cx="9209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Relay</a:t>
            </a:r>
            <a:r>
              <a:rPr lang="id-ID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merupakan jenis golongan saklar yang dimana beroperasi berdasarkan prinsip elektromagnetik yang dimanfaatkan untuk menggerakan </a:t>
            </a:r>
            <a:r>
              <a:rPr lang="id-ID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kontaktor</a:t>
            </a:r>
            <a:r>
              <a:rPr lang="id-ID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guna menyabungkan rangkaian secara tidak langsung.</a:t>
            </a:r>
          </a:p>
          <a:p>
            <a:pPr algn="l"/>
            <a:r>
              <a:rPr lang="id-ID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Tertutup dan terbukanya </a:t>
            </a:r>
            <a:r>
              <a:rPr lang="id-ID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kontaktor</a:t>
            </a:r>
            <a:r>
              <a:rPr lang="id-ID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disebabkan oleh adanya efek induksi magnet yang dihasilkan dari kumparan induktor yang dialiri arus listrik.</a:t>
            </a:r>
          </a:p>
        </p:txBody>
      </p:sp>
      <p:pic>
        <p:nvPicPr>
          <p:cNvPr id="3074" name="Picture 2" descr="Cara Penggunaan Module Relay 2 Channel Arduino | INDOMAKER">
            <a:extLst>
              <a:ext uri="{FF2B5EF4-FFF2-40B4-BE49-F238E27FC236}">
                <a16:creationId xmlns:a16="http://schemas.microsoft.com/office/drawing/2014/main" id="{347F1D3D-FA2F-4B38-9995-F0CC61D8A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84" y="1847007"/>
            <a:ext cx="4762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9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8CE-DA98-4743-A10E-9BC1191E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Intalasi</a:t>
            </a:r>
            <a:r>
              <a:rPr lang="en-US" dirty="0"/>
              <a:t> ESP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E6D95-BB3F-4559-9379-04E513AE392D}"/>
              </a:ext>
            </a:extLst>
          </p:cNvPr>
          <p:cNvSpPr txBox="1"/>
          <p:nvPr/>
        </p:nvSpPr>
        <p:spPr>
          <a:xfrm>
            <a:off x="373059" y="1894133"/>
            <a:ext cx="211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Open </a:t>
            </a:r>
            <a:r>
              <a:rPr lang="en-US" dirty="0" err="1"/>
              <a:t>Arduino.IDE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8AA02-9DA8-4C37-AE4E-388BB47A5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58"/>
          <a:stretch/>
        </p:blipFill>
        <p:spPr>
          <a:xfrm>
            <a:off x="3560903" y="2271456"/>
            <a:ext cx="3227076" cy="4464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A1DFBD-116B-4D0A-ADAA-AEF8FD5D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376" y="2298772"/>
            <a:ext cx="4405283" cy="4464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B95EB0-963A-4927-87D6-791E3448F099}"/>
              </a:ext>
            </a:extLst>
          </p:cNvPr>
          <p:cNvSpPr txBox="1"/>
          <p:nvPr/>
        </p:nvSpPr>
        <p:spPr>
          <a:xfrm>
            <a:off x="3560902" y="1894133"/>
            <a:ext cx="322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Pilih</a:t>
            </a:r>
            <a:r>
              <a:rPr lang="en-US" dirty="0"/>
              <a:t> tab File&gt;Preferences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E66A3-7E78-4CC6-8EDE-20CD439501C3}"/>
              </a:ext>
            </a:extLst>
          </p:cNvPr>
          <p:cNvSpPr txBox="1"/>
          <p:nvPr/>
        </p:nvSpPr>
        <p:spPr>
          <a:xfrm>
            <a:off x="7255376" y="1298079"/>
            <a:ext cx="4654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Masukan</a:t>
            </a:r>
            <a:r>
              <a:rPr lang="en-US" dirty="0"/>
              <a:t> link: </a:t>
            </a:r>
            <a:r>
              <a:rPr lang="en-US" i="0" dirty="0">
                <a:solidFill>
                  <a:srgbClr val="212529"/>
                </a:solidFill>
                <a:effectLst/>
              </a:rPr>
              <a:t>http://arduino.esp8266.com/stable/package_esp8266com_index.json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2F4EE3-D794-4CA1-9B11-495B97F8F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67"/>
          <a:stretch/>
        </p:blipFill>
        <p:spPr>
          <a:xfrm>
            <a:off x="373059" y="2298773"/>
            <a:ext cx="2827881" cy="44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D22E4-81CE-4FA3-9864-D75008CB4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76"/>
          <a:stretch/>
        </p:blipFill>
        <p:spPr>
          <a:xfrm>
            <a:off x="642552" y="1173789"/>
            <a:ext cx="3756454" cy="451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3280E-6B60-40DC-BE16-8CBECF3FA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07"/>
          <a:stretch/>
        </p:blipFill>
        <p:spPr>
          <a:xfrm>
            <a:off x="4707656" y="1173789"/>
            <a:ext cx="7179543" cy="4510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23E54-86B8-4B14-9C8E-EE731DBA35DE}"/>
              </a:ext>
            </a:extLst>
          </p:cNvPr>
          <p:cNvSpPr txBox="1"/>
          <p:nvPr/>
        </p:nvSpPr>
        <p:spPr>
          <a:xfrm>
            <a:off x="642552" y="527458"/>
            <a:ext cx="363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Pilih</a:t>
            </a:r>
            <a:r>
              <a:rPr lang="en-US" dirty="0"/>
              <a:t> tab Tools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Board&gt;&gt;Board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1D187-BED9-461C-BB5C-9197A541A0B1}"/>
              </a:ext>
            </a:extLst>
          </p:cNvPr>
          <p:cNvSpPr txBox="1"/>
          <p:nvPr/>
        </p:nvSpPr>
        <p:spPr>
          <a:xfrm>
            <a:off x="4707655" y="527457"/>
            <a:ext cx="71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 </a:t>
            </a:r>
            <a:r>
              <a:rPr lang="en-US" dirty="0" err="1"/>
              <a:t>Ketik</a:t>
            </a:r>
            <a:r>
              <a:rPr lang="en-US" dirty="0"/>
              <a:t> board esp8266 yang </a:t>
            </a:r>
            <a:r>
              <a:rPr lang="en-US" dirty="0" err="1"/>
              <a:t>akan</a:t>
            </a:r>
            <a:r>
              <a:rPr lang="en-US" dirty="0"/>
              <a:t> di install 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install dan </a:t>
            </a:r>
            <a:r>
              <a:rPr lang="en-US" dirty="0" err="1"/>
              <a:t>tunggu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proses install </a:t>
            </a:r>
            <a:r>
              <a:rPr lang="en-US" dirty="0" err="1"/>
              <a:t>selesai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9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BEEB-D32C-4D85-B7C4-B9343D8E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Blynking</a:t>
            </a:r>
            <a:r>
              <a:rPr lang="en-US" dirty="0"/>
              <a:t> LED (Hello Word)</a:t>
            </a:r>
          </a:p>
        </p:txBody>
      </p:sp>
      <p:pic>
        <p:nvPicPr>
          <p:cNvPr id="2050" name="Picture 2" descr="NodeMcu (ESP8266) Tutorial A-02: Blinking internal LED - YouTube">
            <a:extLst>
              <a:ext uri="{FF2B5EF4-FFF2-40B4-BE49-F238E27FC236}">
                <a16:creationId xmlns:a16="http://schemas.microsoft.com/office/drawing/2014/main" id="{07105FBB-93E0-4503-88CC-C4887E840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0" t="9931" r="37163" b="5324"/>
          <a:stretch/>
        </p:blipFill>
        <p:spPr bwMode="auto">
          <a:xfrm>
            <a:off x="7966893" y="681037"/>
            <a:ext cx="317568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1D908-7643-403E-BA9B-B245E3BC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520"/>
          <a:stretch/>
        </p:blipFill>
        <p:spPr>
          <a:xfrm>
            <a:off x="1049421" y="1483069"/>
            <a:ext cx="2918572" cy="46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3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F4BC-D438-4450-B9D8-3B5703BE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Mengakses</a:t>
            </a:r>
            <a:r>
              <a:rPr lang="en-US" dirty="0"/>
              <a:t> Sensor DHT11 Temperature &amp; Humidity </a:t>
            </a:r>
          </a:p>
        </p:txBody>
      </p:sp>
      <p:pic>
        <p:nvPicPr>
          <p:cNvPr id="4098" name="Picture 2" descr="Cara Menggunakan DHT11 pada NodeMCU - INDOMAKER">
            <a:extLst>
              <a:ext uri="{FF2B5EF4-FFF2-40B4-BE49-F238E27FC236}">
                <a16:creationId xmlns:a16="http://schemas.microsoft.com/office/drawing/2014/main" id="{EA3EF835-9386-47BB-8D51-2D27D05F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23529"/>
            <a:ext cx="3810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694C09-A6EB-40C3-B193-A919E376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7" y="2516697"/>
            <a:ext cx="3365383" cy="36602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id-ID" dirty="0"/>
              <a:t>Install library </a:t>
            </a:r>
            <a:r>
              <a:rPr lang="id-ID" b="1" dirty="0"/>
              <a:t>DHT.h</a:t>
            </a:r>
          </a:p>
          <a:p>
            <a:pPr marL="514350" indent="-514350">
              <a:buAutoNum type="arabicPeriod"/>
            </a:pPr>
            <a:r>
              <a:rPr lang="id-ID" dirty="0"/>
              <a:t>Masuk ke Menu </a:t>
            </a:r>
            <a:r>
              <a:rPr lang="id-ID" b="1" i="1" dirty="0"/>
              <a:t>sketch </a:t>
            </a:r>
            <a:r>
              <a:rPr lang="id-ID" dirty="0">
                <a:sym typeface="Wingdings" panose="05000000000000000000" pitchFamily="2" charset="2"/>
              </a:rPr>
              <a:t> </a:t>
            </a:r>
            <a:r>
              <a:rPr lang="id-ID" b="1" i="1" dirty="0">
                <a:sym typeface="Wingdings" panose="05000000000000000000" pitchFamily="2" charset="2"/>
              </a:rPr>
              <a:t>Include library  Manage Library  </a:t>
            </a:r>
            <a:r>
              <a:rPr lang="id-ID" i="1" dirty="0">
                <a:sym typeface="Wingdings" panose="05000000000000000000" pitchFamily="2" charset="2"/>
              </a:rPr>
              <a:t>Ketikan</a:t>
            </a:r>
            <a:r>
              <a:rPr lang="id-ID" b="1" i="1" dirty="0">
                <a:sym typeface="Wingdings" panose="05000000000000000000" pitchFamily="2" charset="2"/>
              </a:rPr>
              <a:t> DHT</a:t>
            </a:r>
            <a:endParaRPr lang="id-ID" b="1" i="1" dirty="0"/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600E-F5C4-4CA3-89CF-FC519C125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9" t="19939" r="26307" b="9931"/>
          <a:stretch/>
        </p:blipFill>
        <p:spPr>
          <a:xfrm>
            <a:off x="3810000" y="1683318"/>
            <a:ext cx="4194495" cy="48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6DB7-937C-47D1-90D4-C2F733FA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3" y="-96270"/>
            <a:ext cx="10515600" cy="1325563"/>
          </a:xfrm>
        </p:spPr>
        <p:txBody>
          <a:bodyPr/>
          <a:lstStyle/>
          <a:p>
            <a:r>
              <a:rPr lang="id-ID" dirty="0"/>
              <a:t>Mengakses Relay 2 Channel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D2014-09E6-4DE6-8448-CBF53A12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1" r="60436" b="17066"/>
          <a:stretch/>
        </p:blipFill>
        <p:spPr>
          <a:xfrm>
            <a:off x="276836" y="1109443"/>
            <a:ext cx="4924107" cy="5249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BE11B-F6F7-41C9-8D07-4496BC076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17" y="1109443"/>
            <a:ext cx="6066132" cy="49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8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344</Words>
  <Application>Microsoft Office PowerPoint</Application>
  <PresentationFormat>Widescreen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  <vt:lpstr>Sensor DHT 11</vt:lpstr>
      <vt:lpstr>Relay</vt:lpstr>
      <vt:lpstr>Intalasi ESP Library</vt:lpstr>
      <vt:lpstr>PowerPoint Presentation</vt:lpstr>
      <vt:lpstr>Blynking LED (Hello Word)</vt:lpstr>
      <vt:lpstr>Mengakses Sensor DHT11 Temperature &amp; Humidity </vt:lpstr>
      <vt:lpstr>Mengakses Relay 2 Channel </vt:lpstr>
      <vt:lpstr>Merangkai Relay dengan Lampu</vt:lpstr>
      <vt:lpstr>Menghubungkan NodeMcu dengan Internet menggunakan protocol MQTT</vt:lpstr>
      <vt:lpstr>Membuat akun Kodular http://kodular.io/creator</vt:lpstr>
      <vt:lpstr>Membuat Aplikasi Kodular</vt:lpstr>
      <vt:lpstr>Membuat Aplikasi Kodular</vt:lpstr>
      <vt:lpstr>Membuat Aplikasi Kodular</vt:lpstr>
      <vt:lpstr>Coding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Iwan</cp:lastModifiedBy>
  <cp:revision>94</cp:revision>
  <dcterms:created xsi:type="dcterms:W3CDTF">2020-10-15T03:06:45Z</dcterms:created>
  <dcterms:modified xsi:type="dcterms:W3CDTF">2021-11-18T06:25:50Z</dcterms:modified>
</cp:coreProperties>
</file>